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2" r:id="rId3"/>
    <p:sldId id="258" r:id="rId4"/>
    <p:sldId id="264" r:id="rId5"/>
    <p:sldId id="256" r:id="rId6"/>
    <p:sldId id="260" r:id="rId7"/>
    <p:sldId id="265" r:id="rId8"/>
    <p:sldId id="263" r:id="rId9"/>
    <p:sldId id="257" r:id="rId10"/>
    <p:sldId id="259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8" d="100"/>
          <a:sy n="78" d="100"/>
        </p:scale>
        <p:origin x="-90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93EB-D945-4E41-9C25-EA3C900C7CFF}" type="datetimeFigureOut">
              <a:rPr lang="en-CA" smtClean="0"/>
              <a:pPr/>
              <a:t>25/10/2018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0CAE-42B4-468F-AFC8-346D4D718E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93EB-D945-4E41-9C25-EA3C900C7CFF}" type="datetimeFigureOut">
              <a:rPr lang="en-CA" smtClean="0"/>
              <a:pPr/>
              <a:t>25/10/2018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0CAE-42B4-468F-AFC8-346D4D718E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93EB-D945-4E41-9C25-EA3C900C7CFF}" type="datetimeFigureOut">
              <a:rPr lang="en-CA" smtClean="0"/>
              <a:pPr/>
              <a:t>25/10/2018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0CAE-42B4-468F-AFC8-346D4D718E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93EB-D945-4E41-9C25-EA3C900C7CFF}" type="datetimeFigureOut">
              <a:rPr lang="en-CA" smtClean="0"/>
              <a:pPr/>
              <a:t>25/10/2018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0CAE-42B4-468F-AFC8-346D4D718E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93EB-D945-4E41-9C25-EA3C900C7CFF}" type="datetimeFigureOut">
              <a:rPr lang="en-CA" smtClean="0"/>
              <a:pPr/>
              <a:t>25/10/2018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0CAE-42B4-468F-AFC8-346D4D718E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93EB-D945-4E41-9C25-EA3C900C7CFF}" type="datetimeFigureOut">
              <a:rPr lang="en-CA" smtClean="0"/>
              <a:pPr/>
              <a:t>25/10/2018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0CAE-42B4-468F-AFC8-346D4D718E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93EB-D945-4E41-9C25-EA3C900C7CFF}" type="datetimeFigureOut">
              <a:rPr lang="en-CA" smtClean="0"/>
              <a:pPr/>
              <a:t>25/10/2018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0CAE-42B4-468F-AFC8-346D4D718E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93EB-D945-4E41-9C25-EA3C900C7CFF}" type="datetimeFigureOut">
              <a:rPr lang="en-CA" smtClean="0"/>
              <a:pPr/>
              <a:t>25/10/2018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0CAE-42B4-468F-AFC8-346D4D718E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93EB-D945-4E41-9C25-EA3C900C7CFF}" type="datetimeFigureOut">
              <a:rPr lang="en-CA" smtClean="0"/>
              <a:pPr/>
              <a:t>25/10/2018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0CAE-42B4-468F-AFC8-346D4D718E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93EB-D945-4E41-9C25-EA3C900C7CFF}" type="datetimeFigureOut">
              <a:rPr lang="en-CA" smtClean="0"/>
              <a:pPr/>
              <a:t>25/10/2018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0CAE-42B4-468F-AFC8-346D4D718E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93EB-D945-4E41-9C25-EA3C900C7CFF}" type="datetimeFigureOut">
              <a:rPr lang="en-CA" smtClean="0"/>
              <a:pPr/>
              <a:t>25/10/2018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40CAE-42B4-468F-AFC8-346D4D718EC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293EB-D945-4E41-9C25-EA3C900C7CFF}" type="datetimeFigureOut">
              <a:rPr lang="en-CA" smtClean="0"/>
              <a:pPr/>
              <a:t>25/10/2018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40CAE-42B4-468F-AFC8-346D4D718EC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French Map of New France, c 1660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 descr="C:\Users\Andy\Documents\Pog Hist Pics\AA Photos for book\Sanson,co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44528"/>
            <a:ext cx="8568952" cy="5713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Pog Lodge Map for Guests, 1950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C:\Users\Andy\Pictures\2018-History of Pog in 10 mapsNew folder\Pog Lo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600429" cy="5521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 descr="C:\Users\Andy\Pictures\2018-History of Pog in 10 mapsNew folder\revLakePog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5" y="427282"/>
            <a:ext cx="9097625" cy="6338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John </a:t>
            </a:r>
            <a:r>
              <a:rPr lang="en-CA" sz="2000" dirty="0" err="1" smtClean="0"/>
              <a:t>McBean</a:t>
            </a:r>
            <a:r>
              <a:rPr lang="en-CA" sz="2000" dirty="0" smtClean="0"/>
              <a:t> Map of Spanish River, 1827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170" name="Picture 2" descr="C:\Users\Andy\Pictures\2018-History of Pog in 10 mapsNew folder\McBean map,1827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4006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2000" dirty="0" smtClean="0"/>
              <a:t>Building the CPR, 1884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C:\Users\Andy\Pictures\2018-History of Pog in 10 mapsNew folder\CPR-1884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3498" y="260648"/>
            <a:ext cx="619050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2000" dirty="0" err="1" smtClean="0"/>
              <a:t>Proudfoot</a:t>
            </a:r>
            <a:r>
              <a:rPr lang="en-CA" sz="2000" dirty="0" smtClean="0"/>
              <a:t> one mile survey </a:t>
            </a:r>
            <a:br>
              <a:rPr lang="en-CA" sz="2000" dirty="0" smtClean="0"/>
            </a:br>
            <a:r>
              <a:rPr lang="en-CA" sz="2000" dirty="0" smtClean="0"/>
              <a:t>line of the 42-mile survey, </a:t>
            </a:r>
            <a:br>
              <a:rPr lang="en-CA" sz="2000" dirty="0" smtClean="0"/>
            </a:br>
            <a:r>
              <a:rPr lang="en-CA" sz="2000" dirty="0" smtClean="0"/>
              <a:t>1888 - crossed CPR and Pog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 descr="C:\Users\Andy\Pictures\2018-History of Pog in 10 mapsNew folder\082-Mile 36, CP tracks to Dead Horse Bay in P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0806"/>
            <a:ext cx="4771766" cy="6747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3816424" cy="576063"/>
          </a:xfrm>
        </p:spPr>
        <p:txBody>
          <a:bodyPr>
            <a:normAutofit/>
          </a:bodyPr>
          <a:lstStyle/>
          <a:p>
            <a:r>
              <a:rPr lang="en-CA" sz="2400" dirty="0" smtClean="0"/>
              <a:t>Robert Bell Map of Pog, 1889</a:t>
            </a:r>
            <a:endParaRPr lang="en-CA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C:\Users\Andy\Documents\Pog Hist Pics\POG maps\Bell's maps\Bell map 2-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23180"/>
            <a:ext cx="4526553" cy="6734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2146250"/>
          </a:xfrm>
        </p:spPr>
        <p:txBody>
          <a:bodyPr>
            <a:normAutofit/>
          </a:bodyPr>
          <a:lstStyle/>
          <a:p>
            <a:pPr algn="l"/>
            <a:r>
              <a:rPr lang="en-CA" sz="2000" dirty="0" smtClean="0"/>
              <a:t>Map of Burnt Timber for Auction, 1891. </a:t>
            </a:r>
            <a:r>
              <a:rPr lang="en-CA" sz="2000" dirty="0" err="1" smtClean="0"/>
              <a:t>Proudfoot’s</a:t>
            </a:r>
            <a:r>
              <a:rPr lang="en-CA" sz="2000" dirty="0" smtClean="0"/>
              <a:t> Line can be seen and notes about a forest fire that came earlier than the 1890 fire</a:t>
            </a:r>
            <a:br>
              <a:rPr lang="en-CA" sz="2000" dirty="0" smtClean="0"/>
            </a:br>
            <a:endParaRPr lang="en-CA" sz="2000" dirty="0"/>
          </a:p>
        </p:txBody>
      </p:sp>
      <p:pic>
        <p:nvPicPr>
          <p:cNvPr id="5" name="Content Placeholder 4" descr="DSC03184.JPG-18880 forest f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550" y="2669713"/>
            <a:ext cx="2592338" cy="3456450"/>
          </a:xfrm>
        </p:spPr>
      </p:pic>
      <p:pic>
        <p:nvPicPr>
          <p:cNvPr id="5122" name="Picture 2" descr="C:\Users\Andy\Pictures\2018-History of Pog in 10 mapsNew folder\1891-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0"/>
            <a:ext cx="44999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sz="2000" dirty="0" smtClean="0"/>
              <a:t>First Timber Berths, 1903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43" name="Picture 3" descr="C:\Users\Andy\Pictures\2018-History of Pog in 10 mapsNew folder\J &amp; T Charlton 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0"/>
            <a:ext cx="5542514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Creation of Railway ‘Y”, hence the name of the stop, Wye, 1917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8194" name="Picture 2" descr="C:\Users\Andy\Pictures\2018-History of Pog in 10 mapsNew folder\'Y'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72278"/>
            <a:ext cx="7344816" cy="5053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Map of Townships, 1940-50s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 descr="C:\Users\Andy\Pictures\2018-History of Pog in 10 mapsNew folder\084-MNR Area to Cra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58244"/>
            <a:ext cx="5256584" cy="5745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92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French Map of New France, c 1660</vt:lpstr>
      <vt:lpstr>John McBean Map of Spanish River, 1827</vt:lpstr>
      <vt:lpstr>Building the CPR, 1884</vt:lpstr>
      <vt:lpstr>Proudfoot one mile survey  line of the 42-mile survey,  1888 - crossed CPR and Pog</vt:lpstr>
      <vt:lpstr>Robert Bell Map of Pog, 1889</vt:lpstr>
      <vt:lpstr>Map of Burnt Timber for Auction, 1891. Proudfoot’s Line can be seen and notes about a forest fire that came earlier than the 1890 fire </vt:lpstr>
      <vt:lpstr>First Timber Berths, 1903</vt:lpstr>
      <vt:lpstr>Creation of Railway ‘Y”, hence the name of the stop, Wye, 1917</vt:lpstr>
      <vt:lpstr>Map of Townships, 1940-50s</vt:lpstr>
      <vt:lpstr>Pog Lodge Map for Guests, 1950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</dc:creator>
  <cp:lastModifiedBy>Andy</cp:lastModifiedBy>
  <cp:revision>12</cp:revision>
  <dcterms:created xsi:type="dcterms:W3CDTF">2018-10-19T00:43:23Z</dcterms:created>
  <dcterms:modified xsi:type="dcterms:W3CDTF">2018-10-25T18:57:25Z</dcterms:modified>
</cp:coreProperties>
</file>